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8" r:id="rId3"/>
    <p:sldId id="257" r:id="rId4"/>
    <p:sldId id="279" r:id="rId5"/>
    <p:sldId id="290" r:id="rId6"/>
    <p:sldId id="280" r:id="rId7"/>
    <p:sldId id="289" r:id="rId8"/>
    <p:sldId id="258" r:id="rId9"/>
    <p:sldId id="281" r:id="rId10"/>
    <p:sldId id="282" r:id="rId11"/>
    <p:sldId id="285" r:id="rId12"/>
    <p:sldId id="288" r:id="rId13"/>
    <p:sldId id="292" r:id="rId14"/>
    <p:sldId id="286" r:id="rId15"/>
    <p:sldId id="270" r:id="rId16"/>
    <p:sldId id="293" r:id="rId17"/>
    <p:sldId id="269" r:id="rId18"/>
    <p:sldId id="277" r:id="rId19"/>
    <p:sldId id="275" r:id="rId20"/>
    <p:sldId id="291" r:id="rId21"/>
    <p:sldId id="273" r:id="rId2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ovo" initials="L" lastIdx="1" clrIdx="0">
    <p:extLst>
      <p:ext uri="{19B8F6BF-5375-455C-9EA6-DF929625EA0E}">
        <p15:presenceInfo xmlns="" xmlns:p15="http://schemas.microsoft.com/office/powerpoint/2012/main" userId="Lenov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8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EABE-207B-48C5-AD9A-F5986840864F}" type="datetimeFigureOut">
              <a:rPr lang="es-ES" smtClean="0"/>
              <a:pPr/>
              <a:t>29/04/2016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DB35-3E33-40B7-8CAC-153B718DD66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859372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EABE-207B-48C5-AD9A-F5986840864F}" type="datetimeFigureOut">
              <a:rPr lang="es-ES" smtClean="0"/>
              <a:pPr/>
              <a:t>29/04/2016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DB35-3E33-40B7-8CAC-153B718DD66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673560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EABE-207B-48C5-AD9A-F5986840864F}" type="datetimeFigureOut">
              <a:rPr lang="es-ES" smtClean="0"/>
              <a:pPr/>
              <a:t>29/04/2016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DB35-3E33-40B7-8CAC-153B718DD66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0474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EABE-207B-48C5-AD9A-F5986840864F}" type="datetimeFigureOut">
              <a:rPr lang="es-ES" smtClean="0"/>
              <a:pPr/>
              <a:t>29/04/2016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DB35-3E33-40B7-8CAC-153B718DD66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188155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EABE-207B-48C5-AD9A-F5986840864F}" type="datetimeFigureOut">
              <a:rPr lang="es-ES" smtClean="0"/>
              <a:pPr/>
              <a:t>29/04/2016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DB35-3E33-40B7-8CAC-153B718DD66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627757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EABE-207B-48C5-AD9A-F5986840864F}" type="datetimeFigureOut">
              <a:rPr lang="es-ES" smtClean="0"/>
              <a:pPr/>
              <a:t>29/04/2016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DB35-3E33-40B7-8CAC-153B718DD66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0957113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EABE-207B-48C5-AD9A-F5986840864F}" type="datetimeFigureOut">
              <a:rPr lang="es-ES" smtClean="0"/>
              <a:pPr/>
              <a:t>29/04/2016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DB35-3E33-40B7-8CAC-153B718DD66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647525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EABE-207B-48C5-AD9A-F5986840864F}" type="datetimeFigureOut">
              <a:rPr lang="es-ES" smtClean="0"/>
              <a:pPr/>
              <a:t>29/04/2016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DB35-3E33-40B7-8CAC-153B718DD66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219097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EABE-207B-48C5-AD9A-F5986840864F}" type="datetimeFigureOut">
              <a:rPr lang="es-ES" smtClean="0"/>
              <a:pPr/>
              <a:t>29/04/2016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DB35-3E33-40B7-8CAC-153B718DD66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461633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EABE-207B-48C5-AD9A-F5986840864F}" type="datetimeFigureOut">
              <a:rPr lang="es-ES" smtClean="0"/>
              <a:pPr/>
              <a:t>29/04/2016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DB35-3E33-40B7-8CAC-153B718DD66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72300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EABE-207B-48C5-AD9A-F5986840864F}" type="datetimeFigureOut">
              <a:rPr lang="es-ES" smtClean="0"/>
              <a:pPr/>
              <a:t>29/04/2016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DB35-3E33-40B7-8CAC-153B718DD66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851518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EABE-207B-48C5-AD9A-F5986840864F}" type="datetimeFigureOut">
              <a:rPr lang="es-ES" smtClean="0"/>
              <a:pPr/>
              <a:t>29/04/2016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DB35-3E33-40B7-8CAC-153B718DD66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461939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EABE-207B-48C5-AD9A-F5986840864F}" type="datetimeFigureOut">
              <a:rPr lang="es-ES" smtClean="0"/>
              <a:pPr/>
              <a:t>29/04/2016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DB35-3E33-40B7-8CAC-153B718DD66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403219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EABE-207B-48C5-AD9A-F5986840864F}" type="datetimeFigureOut">
              <a:rPr lang="es-ES" smtClean="0"/>
              <a:pPr/>
              <a:t>29/04/2016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DB35-3E33-40B7-8CAC-153B718DD66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584319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EABE-207B-48C5-AD9A-F5986840864F}" type="datetimeFigureOut">
              <a:rPr lang="es-ES" smtClean="0"/>
              <a:pPr/>
              <a:t>29/04/2016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DB35-3E33-40B7-8CAC-153B718DD66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562508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EABE-207B-48C5-AD9A-F5986840864F}" type="datetimeFigureOut">
              <a:rPr lang="es-ES" smtClean="0"/>
              <a:pPr/>
              <a:t>29/04/2016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DB35-3E33-40B7-8CAC-153B718DD66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195718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3EABE-207B-48C5-AD9A-F5986840864F}" type="datetimeFigureOut">
              <a:rPr lang="es-ES" smtClean="0"/>
              <a:pPr/>
              <a:t>29/04/2016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58CDB35-3E33-40B7-8CAC-153B718DD66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847938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campuselite@fozsports-events.com" TargetMode="Externa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45910" y="1005841"/>
            <a:ext cx="9215310" cy="1248804"/>
          </a:xfrm>
        </p:spPr>
        <p:txBody>
          <a:bodyPr/>
          <a:lstStyle/>
          <a:p>
            <a:r>
              <a:rPr lang="es-ES" dirty="0" smtClean="0"/>
              <a:t>  </a:t>
            </a:r>
            <a:r>
              <a:rPr lang="es-ES" sz="4400" dirty="0" smtClean="0"/>
              <a:t>CEP JÓVENES TALENTOS</a:t>
            </a:r>
            <a:endParaRPr lang="es-ES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10442" y="4937760"/>
            <a:ext cx="3853098" cy="754380"/>
          </a:xfrm>
        </p:spPr>
        <p:txBody>
          <a:bodyPr>
            <a:noAutofit/>
          </a:bodyPr>
          <a:lstStyle/>
          <a:p>
            <a:r>
              <a:rPr lang="es-ES" sz="24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MEJORA TU JUEGO CON ÁNGEL CEPEDA</a:t>
            </a:r>
            <a:endParaRPr lang="es-ES" sz="24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442" y="2899254"/>
            <a:ext cx="3853098" cy="180990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560" y="2817261"/>
            <a:ext cx="2064872" cy="155788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1861" y="4937760"/>
            <a:ext cx="4434271" cy="74358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5196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1760220"/>
            <a:ext cx="9404723" cy="3337560"/>
          </a:xfrm>
        </p:spPr>
        <p:txBody>
          <a:bodyPr/>
          <a:lstStyle/>
          <a:p>
            <a:r>
              <a:rPr lang="es-ES" dirty="0"/>
              <a:t>Elaboración de un informe visual de algunas características de cada jugador para poder mostrarle deficiencias técnicas que comete y hacer un trabajo específico de mejora individualizado.</a:t>
            </a:r>
          </a:p>
        </p:txBody>
      </p:sp>
    </p:spTree>
    <p:extLst>
      <p:ext uri="{BB962C8B-B14F-4D97-AF65-F5344CB8AC3E}">
        <p14:creationId xmlns="" xmlns:p14="http://schemas.microsoft.com/office/powerpoint/2010/main" val="134394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2400300"/>
            <a:ext cx="9404723" cy="3520440"/>
          </a:xfrm>
        </p:spPr>
        <p:txBody>
          <a:bodyPr/>
          <a:lstStyle/>
          <a:p>
            <a:r>
              <a:rPr lang="es-ES" dirty="0"/>
              <a:t>Visualización de videos técnico/tácticos para la mejora </a:t>
            </a:r>
            <a:r>
              <a:rPr lang="es-ES" dirty="0" smtClean="0"/>
              <a:t>de detalles técnicos y el conocimiento del juego.</a:t>
            </a: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90341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1851" y="2098638"/>
            <a:ext cx="9404723" cy="140053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Realización </a:t>
            </a:r>
            <a:r>
              <a:rPr lang="es-ES" dirty="0"/>
              <a:t>de </a:t>
            </a:r>
            <a:r>
              <a:rPr lang="es-ES" dirty="0" smtClean="0"/>
              <a:t>entrenamientos </a:t>
            </a:r>
            <a:r>
              <a:rPr lang="es-ES" dirty="0"/>
              <a:t>en </a:t>
            </a:r>
            <a:r>
              <a:rPr lang="es-ES" dirty="0" smtClean="0"/>
              <a:t>pista para la mejora de habilidades y aprendizaje de pautas de auto-entrenamiento</a:t>
            </a:r>
            <a:r>
              <a:rPr lang="es-ES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01720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2560320"/>
            <a:ext cx="8596668" cy="2766060"/>
          </a:xfrm>
        </p:spPr>
        <p:txBody>
          <a:bodyPr>
            <a:normAutofit/>
          </a:bodyPr>
          <a:lstStyle/>
          <a:p>
            <a:r>
              <a:rPr lang="es-ES" dirty="0" smtClean="0"/>
              <a:t>Participación en diferentes competiciones que se organizarán cada día al más puro estilo </a:t>
            </a:r>
            <a:r>
              <a:rPr lang="es-ES" dirty="0" err="1" smtClean="0"/>
              <a:t>playground</a:t>
            </a:r>
            <a:r>
              <a:rPr lang="es-ES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339464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2217420"/>
            <a:ext cx="9755189" cy="2720340"/>
          </a:xfrm>
        </p:spPr>
        <p:txBody>
          <a:bodyPr/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C</a:t>
            </a:r>
            <a:r>
              <a:rPr lang="es-ES" dirty="0" smtClean="0"/>
              <a:t>harlas de jugadores profesionales para aprender a través de sus </a:t>
            </a:r>
            <a:r>
              <a:rPr lang="es-ES" dirty="0" smtClean="0"/>
              <a:t>experiencias.</a:t>
            </a: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310694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434340"/>
            <a:ext cx="8825659" cy="84582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FECHA Y HORARIOS: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154954" y="2194560"/>
            <a:ext cx="9109186" cy="3406140"/>
          </a:xfrm>
        </p:spPr>
        <p:txBody>
          <a:bodyPr>
            <a:normAutofit/>
          </a:bodyPr>
          <a:lstStyle/>
          <a:p>
            <a:r>
              <a:rPr lang="es-ES" sz="4000" dirty="0" smtClean="0">
                <a:solidFill>
                  <a:schemeClr val="accent1"/>
                </a:solidFill>
              </a:rPr>
              <a:t>Del 25 al 30 de </a:t>
            </a:r>
            <a:r>
              <a:rPr lang="es-ES" sz="4000" dirty="0" smtClean="0">
                <a:solidFill>
                  <a:schemeClr val="accent1"/>
                </a:solidFill>
              </a:rPr>
              <a:t>JULIO:</a:t>
            </a:r>
            <a:endParaRPr lang="es-ES" sz="4000" dirty="0" smtClean="0">
              <a:solidFill>
                <a:schemeClr val="accent1"/>
              </a:solidFill>
            </a:endParaRPr>
          </a:p>
          <a:p>
            <a:r>
              <a:rPr lang="es-ES" sz="4000" dirty="0" smtClean="0">
                <a:solidFill>
                  <a:schemeClr val="accent1"/>
                </a:solidFill>
              </a:rPr>
              <a:t>De 16:30 a 21:00 excepto sábado de 9:30 y 13:30.</a:t>
            </a:r>
          </a:p>
        </p:txBody>
      </p:sp>
    </p:spTree>
    <p:extLst>
      <p:ext uri="{BB962C8B-B14F-4D97-AF65-F5344CB8AC3E}">
        <p14:creationId xmlns="" xmlns:p14="http://schemas.microsoft.com/office/powerpoint/2010/main" val="336127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84699640"/>
              </p:ext>
            </p:extLst>
          </p:nvPr>
        </p:nvGraphicFramePr>
        <p:xfrm>
          <a:off x="571500" y="719666"/>
          <a:ext cx="9029700" cy="47210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5845"/>
                <a:gridCol w="6483855"/>
              </a:tblGrid>
              <a:tr h="674431">
                <a:tc>
                  <a:txBody>
                    <a:bodyPr/>
                    <a:lstStyle/>
                    <a:p>
                      <a:r>
                        <a:rPr lang="es-ES" dirty="0" smtClean="0"/>
                        <a:t>HORARIO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ACTIVIDAD</a:t>
                      </a:r>
                      <a:endParaRPr lang="es-ES" dirty="0"/>
                    </a:p>
                  </a:txBody>
                  <a:tcPr/>
                </a:tc>
              </a:tr>
              <a:tr h="674431">
                <a:tc>
                  <a:txBody>
                    <a:bodyPr/>
                    <a:lstStyle/>
                    <a:p>
                      <a:r>
                        <a:rPr lang="es-ES" dirty="0" smtClean="0"/>
                        <a:t>16:30- 17:00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CHARLA FORMATIVA</a:t>
                      </a:r>
                      <a:endParaRPr lang="es-ES" dirty="0"/>
                    </a:p>
                  </a:txBody>
                  <a:tcPr/>
                </a:tc>
              </a:tr>
              <a:tr h="674431">
                <a:tc>
                  <a:txBody>
                    <a:bodyPr/>
                    <a:lstStyle/>
                    <a:p>
                      <a:r>
                        <a:rPr lang="es-ES" dirty="0" smtClean="0"/>
                        <a:t>17.00-18:00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TRAINING SHOOT</a:t>
                      </a:r>
                      <a:endParaRPr lang="es-ES" dirty="0"/>
                    </a:p>
                  </a:txBody>
                  <a:tcPr/>
                </a:tc>
              </a:tr>
              <a:tr h="674431">
                <a:tc>
                  <a:txBody>
                    <a:bodyPr/>
                    <a:lstStyle/>
                    <a:p>
                      <a:r>
                        <a:rPr lang="es-ES" dirty="0" smtClean="0"/>
                        <a:t>18:00-19:15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MEJORA</a:t>
                      </a:r>
                      <a:r>
                        <a:rPr lang="es-ES" baseline="0" dirty="0" smtClean="0"/>
                        <a:t> DE HABILIDADES TÉCNICAS</a:t>
                      </a:r>
                      <a:endParaRPr lang="es-ES" dirty="0"/>
                    </a:p>
                  </a:txBody>
                  <a:tcPr/>
                </a:tc>
              </a:tr>
              <a:tr h="674431">
                <a:tc>
                  <a:txBody>
                    <a:bodyPr/>
                    <a:lstStyle/>
                    <a:p>
                      <a:r>
                        <a:rPr lang="es-ES" dirty="0" smtClean="0"/>
                        <a:t>19:15-19.30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MERIENDA</a:t>
                      </a:r>
                      <a:endParaRPr lang="es-ES" dirty="0"/>
                    </a:p>
                  </a:txBody>
                  <a:tcPr/>
                </a:tc>
              </a:tr>
              <a:tr h="674431">
                <a:tc>
                  <a:txBody>
                    <a:bodyPr/>
                    <a:lstStyle/>
                    <a:p>
                      <a:r>
                        <a:rPr lang="es-ES" dirty="0" smtClean="0"/>
                        <a:t>19:30-21:00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COMPETICIONES PLAYGROUND</a:t>
                      </a:r>
                      <a:endParaRPr lang="es-ES" dirty="0"/>
                    </a:p>
                  </a:txBody>
                  <a:tcPr/>
                </a:tc>
              </a:tr>
              <a:tr h="674431">
                <a:tc gridSpan="2">
                  <a:txBody>
                    <a:bodyPr/>
                    <a:lstStyle/>
                    <a:p>
                      <a:r>
                        <a:rPr lang="es-ES" dirty="0" smtClean="0"/>
                        <a:t>***EL ENTRENAMIENTO DEL</a:t>
                      </a:r>
                      <a:r>
                        <a:rPr lang="es-ES" baseline="0" dirty="0" smtClean="0"/>
                        <a:t> SABADO LA SESÍON SERÁ MATINAL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3863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46111" y="1211580"/>
            <a:ext cx="9404723" cy="5006340"/>
          </a:xfrm>
        </p:spPr>
        <p:txBody>
          <a:bodyPr/>
          <a:lstStyle/>
          <a:p>
            <a:r>
              <a:rPr lang="es-ES" dirty="0"/>
              <a:t>LUGAR</a:t>
            </a:r>
            <a:r>
              <a:rPr lang="es-ES" dirty="0" smtClean="0"/>
              <a:t>: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Colegio CIDE, Palma de Mallorca.</a:t>
            </a: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402453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846162"/>
            <a:ext cx="9977866" cy="79157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PRECIO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154954" y="1746912"/>
            <a:ext cx="8825659" cy="4449171"/>
          </a:xfrm>
        </p:spPr>
        <p:txBody>
          <a:bodyPr>
            <a:normAutofit/>
          </a:bodyPr>
          <a:lstStyle/>
          <a:p>
            <a:pPr lvl="1"/>
            <a:endParaRPr lang="es-ES" sz="2400" dirty="0"/>
          </a:p>
          <a:p>
            <a:pPr lvl="1"/>
            <a:endParaRPr lang="es-ES" sz="2400" dirty="0" smtClean="0"/>
          </a:p>
        </p:txBody>
      </p:sp>
      <p:sp>
        <p:nvSpPr>
          <p:cNvPr id="4" name="3 CuadroTexto"/>
          <p:cNvSpPr txBox="1"/>
          <p:nvPr/>
        </p:nvSpPr>
        <p:spPr>
          <a:xfrm>
            <a:off x="1147312" y="1820173"/>
            <a:ext cx="7211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solidFill>
                  <a:schemeClr val="accent1"/>
                </a:solidFill>
              </a:rPr>
              <a:t>Turno único de 195 euros los 6 días del Campus.</a:t>
            </a:r>
            <a:endParaRPr lang="es-ES" sz="3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24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1120139"/>
            <a:ext cx="9040606" cy="1691299"/>
          </a:xfrm>
        </p:spPr>
        <p:txBody>
          <a:bodyPr>
            <a:normAutofit fontScale="90000"/>
          </a:bodyPr>
          <a:lstStyle/>
          <a:p>
            <a:r>
              <a:rPr lang="es-ES" sz="3600" b="1" dirty="0" smtClean="0"/>
              <a:t>Listado de  algunos jugadores que han </a:t>
            </a:r>
            <a:r>
              <a:rPr lang="es-ES" sz="3600" b="1" dirty="0" smtClean="0"/>
              <a:t>realizado </a:t>
            </a:r>
            <a:r>
              <a:rPr lang="es-ES" sz="3600" b="1" dirty="0" smtClean="0"/>
              <a:t>entrenamientos de mejora con Ángel Cepeda:</a:t>
            </a:r>
            <a:endParaRPr lang="es-ES" sz="3600" b="1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154954" y="3017520"/>
            <a:ext cx="8825659" cy="3002280"/>
          </a:xfrm>
        </p:spPr>
        <p:txBody>
          <a:bodyPr>
            <a:normAutofit fontScale="92500" lnSpcReduction="10000"/>
          </a:bodyPr>
          <a:lstStyle/>
          <a:p>
            <a:r>
              <a:rPr lang="es-ES" sz="2800" b="1" i="1" dirty="0" smtClean="0">
                <a:solidFill>
                  <a:schemeClr val="tx2"/>
                </a:solidFill>
              </a:rPr>
              <a:t>Joan Sastre (ACB), Pedro Llompart (ACB)  Jaime Fernández (ACB) Andrés Rico (ACB) </a:t>
            </a:r>
            <a:r>
              <a:rPr lang="es-ES" sz="2800" b="1" i="1" dirty="0" err="1" smtClean="0">
                <a:solidFill>
                  <a:schemeClr val="tx2"/>
                </a:solidFill>
              </a:rPr>
              <a:t>Tomeu</a:t>
            </a:r>
            <a:r>
              <a:rPr lang="es-ES" sz="2800" b="1" i="1" dirty="0" smtClean="0">
                <a:solidFill>
                  <a:schemeClr val="tx2"/>
                </a:solidFill>
              </a:rPr>
              <a:t> </a:t>
            </a:r>
            <a:r>
              <a:rPr lang="es-ES" sz="2800" b="1" i="1" dirty="0" err="1" smtClean="0">
                <a:solidFill>
                  <a:schemeClr val="tx2"/>
                </a:solidFill>
              </a:rPr>
              <a:t>Rigo</a:t>
            </a:r>
            <a:r>
              <a:rPr lang="es-ES" sz="2800" b="1" i="1" dirty="0" smtClean="0">
                <a:solidFill>
                  <a:schemeClr val="tx2"/>
                </a:solidFill>
              </a:rPr>
              <a:t> (ACB), Victor Arteaga (ACB) </a:t>
            </a:r>
            <a:r>
              <a:rPr lang="es-ES" sz="2800" b="1" i="1" dirty="0" err="1" smtClean="0">
                <a:solidFill>
                  <a:schemeClr val="tx2"/>
                </a:solidFill>
              </a:rPr>
              <a:t>Mamadou</a:t>
            </a:r>
            <a:r>
              <a:rPr lang="es-ES" sz="2800" b="1" i="1" dirty="0" smtClean="0">
                <a:solidFill>
                  <a:schemeClr val="tx2"/>
                </a:solidFill>
              </a:rPr>
              <a:t> </a:t>
            </a:r>
            <a:r>
              <a:rPr lang="es-ES" sz="2800" b="1" i="1" dirty="0" err="1" smtClean="0">
                <a:solidFill>
                  <a:schemeClr val="tx2"/>
                </a:solidFill>
              </a:rPr>
              <a:t>Diop</a:t>
            </a:r>
            <a:r>
              <a:rPr lang="es-ES" sz="2800" b="1" i="1" dirty="0" smtClean="0">
                <a:solidFill>
                  <a:schemeClr val="tx2"/>
                </a:solidFill>
              </a:rPr>
              <a:t> (ACB) Alberto </a:t>
            </a:r>
            <a:r>
              <a:rPr lang="es-ES" sz="2800" b="1" i="1" dirty="0" err="1" smtClean="0">
                <a:solidFill>
                  <a:schemeClr val="tx2"/>
                </a:solidFill>
              </a:rPr>
              <a:t>Galarreta</a:t>
            </a:r>
            <a:r>
              <a:rPr lang="es-ES" sz="2800" b="1" i="1" dirty="0" smtClean="0">
                <a:solidFill>
                  <a:schemeClr val="tx2"/>
                </a:solidFill>
              </a:rPr>
              <a:t> (LEB Oro), Joan Tomas (LEB Oro), Toni </a:t>
            </a:r>
            <a:r>
              <a:rPr lang="es-ES" sz="2800" b="1" i="1" dirty="0" err="1" smtClean="0">
                <a:solidFill>
                  <a:schemeClr val="tx2"/>
                </a:solidFill>
              </a:rPr>
              <a:t>Vicenç</a:t>
            </a:r>
            <a:r>
              <a:rPr lang="es-ES" sz="2800" b="1" i="1" dirty="0" smtClean="0">
                <a:solidFill>
                  <a:schemeClr val="tx2"/>
                </a:solidFill>
              </a:rPr>
              <a:t> (LEB Oro) </a:t>
            </a:r>
            <a:r>
              <a:rPr lang="es-ES" sz="2800" b="1" i="1" dirty="0" err="1" smtClean="0">
                <a:solidFill>
                  <a:schemeClr val="tx2"/>
                </a:solidFill>
              </a:rPr>
              <a:t>Miki</a:t>
            </a:r>
            <a:r>
              <a:rPr lang="es-ES" sz="2800" b="1" i="1" dirty="0" smtClean="0">
                <a:solidFill>
                  <a:schemeClr val="tx2"/>
                </a:solidFill>
              </a:rPr>
              <a:t> </a:t>
            </a:r>
            <a:r>
              <a:rPr lang="es-ES" sz="2800" b="1" i="1" dirty="0" err="1" smtClean="0">
                <a:solidFill>
                  <a:schemeClr val="tx2"/>
                </a:solidFill>
              </a:rPr>
              <a:t>Servera</a:t>
            </a:r>
            <a:r>
              <a:rPr lang="es-ES" sz="2800" b="1" i="1" dirty="0" smtClean="0">
                <a:solidFill>
                  <a:schemeClr val="tx2"/>
                </a:solidFill>
              </a:rPr>
              <a:t> (LEB Oro), José Simeón (LEB Oro), Carlos Poyatos (LEB Oro) ,Javi </a:t>
            </a:r>
            <a:r>
              <a:rPr lang="es-ES" sz="2800" b="1" i="1" dirty="0" err="1" smtClean="0">
                <a:solidFill>
                  <a:schemeClr val="tx2"/>
                </a:solidFill>
              </a:rPr>
              <a:t>Médori</a:t>
            </a:r>
            <a:r>
              <a:rPr lang="es-ES" sz="2800" b="1" i="1" dirty="0" smtClean="0">
                <a:solidFill>
                  <a:schemeClr val="tx2"/>
                </a:solidFill>
              </a:rPr>
              <a:t> (LEB Plata), Alejandro Vergara (LEB Plata), Carlos  Martínez (LEB Plata)…</a:t>
            </a:r>
            <a:endParaRPr lang="es-ES" sz="28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098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" y="320040"/>
            <a:ext cx="8778240" cy="5402580"/>
          </a:xfrm>
        </p:spPr>
      </p:pic>
    </p:spTree>
    <p:extLst>
      <p:ext uri="{BB962C8B-B14F-4D97-AF65-F5344CB8AC3E}">
        <p14:creationId xmlns="" xmlns:p14="http://schemas.microsoft.com/office/powerpoint/2010/main" val="190519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7180" y="0"/>
            <a:ext cx="9349740" cy="141732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¿Cómo contactar para solicitar plaza?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77335" y="2697480"/>
            <a:ext cx="8596668" cy="334388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s-ES" sz="2400" dirty="0">
                <a:solidFill>
                  <a:schemeClr val="accent1"/>
                </a:solidFill>
              </a:rPr>
              <a:t>Si has sido invitado y deseas apuntarte, por favor, ponte en contacto por email con </a:t>
            </a:r>
            <a:r>
              <a:rPr lang="es-ES" sz="2400" dirty="0">
                <a:solidFill>
                  <a:schemeClr val="accent1"/>
                </a:solidFill>
                <a:hlinkClick r:id="rId2"/>
              </a:rPr>
              <a:t>campuselite@fozsports-events.com</a:t>
            </a:r>
            <a:r>
              <a:rPr lang="es-ES" sz="2400" dirty="0">
                <a:solidFill>
                  <a:schemeClr val="accent1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es-ES" sz="2400" dirty="0">
              <a:solidFill>
                <a:schemeClr val="accent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" sz="2400" dirty="0">
                <a:solidFill>
                  <a:schemeClr val="accent1"/>
                </a:solidFill>
              </a:rPr>
              <a:t>Si no has sido invitado pero deseas participar y crees que estás al nivel del Campus, por favor, contacta con nosotros también al </a:t>
            </a:r>
            <a:r>
              <a:rPr lang="es-ES" sz="2400" dirty="0">
                <a:solidFill>
                  <a:schemeClr val="accent1"/>
                </a:solidFill>
                <a:hlinkClick r:id="rId2"/>
              </a:rPr>
              <a:t>campuselite@fozsports-events.com</a:t>
            </a:r>
            <a:r>
              <a:rPr lang="es-ES" sz="2400" dirty="0">
                <a:solidFill>
                  <a:schemeClr val="accent1"/>
                </a:solidFill>
              </a:rPr>
              <a:t>. Estamos abiertos a propuestas.</a:t>
            </a:r>
          </a:p>
        </p:txBody>
      </p:sp>
    </p:spTree>
    <p:extLst>
      <p:ext uri="{BB962C8B-B14F-4D97-AF65-F5344CB8AC3E}">
        <p14:creationId xmlns="" xmlns:p14="http://schemas.microsoft.com/office/powerpoint/2010/main" val="48270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1" y="754380"/>
            <a:ext cx="8732520" cy="4983480"/>
          </a:xfrm>
        </p:spPr>
      </p:pic>
    </p:spTree>
    <p:extLst>
      <p:ext uri="{BB962C8B-B14F-4D97-AF65-F5344CB8AC3E}">
        <p14:creationId xmlns="" xmlns:p14="http://schemas.microsoft.com/office/powerpoint/2010/main" val="154077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6131" y="2217420"/>
            <a:ext cx="9404723" cy="2560320"/>
          </a:xfrm>
        </p:spPr>
        <p:txBody>
          <a:bodyPr/>
          <a:lstStyle/>
          <a:p>
            <a:pPr algn="ctr"/>
            <a:r>
              <a:rPr lang="es-ES" dirty="0" smtClean="0"/>
              <a:t>SEMANA DE ENTRENAMIENTOS  Y COMPETICIONES PARA JÓVENES TALENTOS</a:t>
            </a: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390683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" y="2308860"/>
            <a:ext cx="9555480" cy="3131820"/>
          </a:xfrm>
        </p:spPr>
        <p:txBody>
          <a:bodyPr/>
          <a:lstStyle/>
          <a:p>
            <a:pPr algn="ctr"/>
            <a:r>
              <a:rPr lang="es-ES" dirty="0" smtClean="0"/>
              <a:t>JUGADORES </a:t>
            </a:r>
            <a:r>
              <a:rPr lang="es-ES" dirty="0"/>
              <a:t>ACB, </a:t>
            </a:r>
            <a:r>
              <a:rPr lang="es-ES" dirty="0" err="1"/>
              <a:t>LEBs</a:t>
            </a:r>
            <a:r>
              <a:rPr lang="es-ES" dirty="0"/>
              <a:t> E </a:t>
            </a:r>
            <a:r>
              <a:rPr lang="es-ES" dirty="0" smtClean="0"/>
              <a:t>INTERNACIONALES DE </a:t>
            </a:r>
            <a:r>
              <a:rPr lang="es-ES" dirty="0"/>
              <a:t>CATEGORIAS INFERIORES </a:t>
            </a:r>
            <a:r>
              <a:rPr lang="es-ES" dirty="0" smtClean="0"/>
              <a:t>ENTRENAN  CON ÉL PARA MEJORAR.</a:t>
            </a: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391152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930400"/>
          </a:xfrm>
        </p:spPr>
        <p:txBody>
          <a:bodyPr/>
          <a:lstStyle/>
          <a:p>
            <a:r>
              <a:rPr lang="es-ES" dirty="0" smtClean="0"/>
              <a:t>AQUÍ TENEMOS ALGUNOS DE ELLOS…</a:t>
            </a:r>
            <a:endParaRPr lang="es-ES" dirty="0"/>
          </a:p>
        </p:txBody>
      </p:sp>
      <p:pic>
        <p:nvPicPr>
          <p:cNvPr id="4" name="3 Marcador de contenido" descr="IMG_014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5400000">
            <a:off x="-291841" y="1329516"/>
            <a:ext cx="3603592" cy="2691572"/>
          </a:xfrm>
        </p:spPr>
      </p:pic>
      <p:pic>
        <p:nvPicPr>
          <p:cNvPr id="5" name="4 Imagen" descr="IMG_0201.JPG"/>
          <p:cNvPicPr>
            <a:picLocks noChangeAspect="1"/>
          </p:cNvPicPr>
          <p:nvPr/>
        </p:nvPicPr>
        <p:blipFill>
          <a:blip r:embed="rId3" cstate="print"/>
          <a:srcRect t="10268" r="5528" b="30994"/>
          <a:stretch>
            <a:fillRect/>
          </a:stretch>
        </p:blipFill>
        <p:spPr>
          <a:xfrm>
            <a:off x="5417820" y="873505"/>
            <a:ext cx="4063681" cy="2630658"/>
          </a:xfrm>
          <a:prstGeom prst="rect">
            <a:avLst/>
          </a:prstGeom>
        </p:spPr>
      </p:pic>
      <p:pic>
        <p:nvPicPr>
          <p:cNvPr id="6" name="5 Imagen" descr="IMG_20160421_190045.jpg"/>
          <p:cNvPicPr>
            <a:picLocks noChangeAspect="1"/>
          </p:cNvPicPr>
          <p:nvPr/>
        </p:nvPicPr>
        <p:blipFill>
          <a:blip r:embed="rId4" cstate="print"/>
          <a:srcRect t="11588"/>
          <a:stretch>
            <a:fillRect/>
          </a:stretch>
        </p:blipFill>
        <p:spPr>
          <a:xfrm>
            <a:off x="5417820" y="3722517"/>
            <a:ext cx="4958275" cy="2683410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3268978" y="873505"/>
            <a:ext cx="214884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chemeClr val="accent1"/>
                </a:solidFill>
              </a:rPr>
              <a:t>Víctor Arteaga, Jaime Fernández, Marc Bauzá, Carlos Poyatos, Javier </a:t>
            </a:r>
            <a:r>
              <a:rPr lang="es-ES" sz="1400" b="1" dirty="0" err="1" smtClean="0">
                <a:solidFill>
                  <a:schemeClr val="accent1"/>
                </a:solidFill>
              </a:rPr>
              <a:t>Medori</a:t>
            </a:r>
            <a:r>
              <a:rPr lang="es-ES" sz="1400" b="1" dirty="0" smtClean="0">
                <a:solidFill>
                  <a:schemeClr val="accent1"/>
                </a:solidFill>
              </a:rPr>
              <a:t>, Carlos Martínez, Miguel Martínez, David Ávila, Miquel </a:t>
            </a:r>
            <a:r>
              <a:rPr lang="es-ES" sz="1400" b="1" dirty="0" err="1" smtClean="0">
                <a:solidFill>
                  <a:schemeClr val="accent1"/>
                </a:solidFill>
              </a:rPr>
              <a:t>Fons</a:t>
            </a:r>
            <a:r>
              <a:rPr lang="es-ES" sz="1400" b="1" dirty="0" smtClean="0">
                <a:solidFill>
                  <a:schemeClr val="accent1"/>
                </a:solidFill>
              </a:rPr>
              <a:t>, Gabriel Román, Rodrigo Cid…</a:t>
            </a:r>
            <a:endParaRPr lang="es-ES" sz="1400" b="1" dirty="0">
              <a:solidFill>
                <a:schemeClr val="accent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268979" y="3795623"/>
            <a:ext cx="21488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err="1" smtClean="0">
                <a:solidFill>
                  <a:schemeClr val="accent1"/>
                </a:solidFill>
              </a:rPr>
              <a:t>Tomeu</a:t>
            </a:r>
            <a:r>
              <a:rPr lang="es-ES" sz="1400" b="1" dirty="0" smtClean="0">
                <a:solidFill>
                  <a:schemeClr val="accent1"/>
                </a:solidFill>
              </a:rPr>
              <a:t> </a:t>
            </a:r>
            <a:r>
              <a:rPr lang="es-ES" sz="1400" b="1" dirty="0" err="1" smtClean="0">
                <a:solidFill>
                  <a:schemeClr val="accent1"/>
                </a:solidFill>
              </a:rPr>
              <a:t>Rigo</a:t>
            </a:r>
            <a:r>
              <a:rPr lang="es-ES" sz="1400" b="1" dirty="0" smtClean="0">
                <a:solidFill>
                  <a:schemeClr val="accent1"/>
                </a:solidFill>
              </a:rPr>
              <a:t>, Alejandro Vergara, Rodrigo Cid, Daniel Fernández…</a:t>
            </a:r>
            <a:endParaRPr lang="es-ES" sz="1400" b="1" dirty="0">
              <a:solidFill>
                <a:schemeClr val="accent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64169" y="4710539"/>
            <a:ext cx="26915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chemeClr val="accent1"/>
                </a:solidFill>
              </a:rPr>
              <a:t>3 de los ACB del pasado Campus: Carlos Martínez, Jaime Fernández y Víctor Arteaga.</a:t>
            </a:r>
            <a:endParaRPr lang="es-ES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1" y="2103120"/>
            <a:ext cx="9646920" cy="3063240"/>
          </a:xfrm>
        </p:spPr>
        <p:txBody>
          <a:bodyPr/>
          <a:lstStyle/>
          <a:p>
            <a:r>
              <a:rPr lang="es-ES" dirty="0" smtClean="0"/>
              <a:t>ENTRENAMIENTOS DIRIGIDOS POR</a:t>
            </a:r>
            <a:br>
              <a:rPr lang="es-ES" dirty="0" smtClean="0"/>
            </a:br>
            <a:r>
              <a:rPr lang="es-ES" dirty="0" smtClean="0"/>
              <a:t>ÁNGEL CEPEDA UNO DE LO MÁS PRESTIGIOSOS ENTRENADORES DEL PANORAMA NACIONAL EN LA MEJORA DE ALTO RENDIMIENTO DE JUGADORES</a:t>
            </a: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311296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0" y="2688267"/>
            <a:ext cx="9646920" cy="3323913"/>
          </a:xfrm>
        </p:spPr>
        <p:txBody>
          <a:bodyPr/>
          <a:lstStyle/>
          <a:p>
            <a:pPr algn="ctr"/>
            <a:r>
              <a:rPr lang="es-ES" dirty="0" smtClean="0"/>
              <a:t>TRABAJO CON JUGADORES JÓVENES DE UN NIVEL AVANZADO</a:t>
            </a: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230074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280161"/>
            <a:ext cx="8596668" cy="4761202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Desarrollar un plan de trabajo para mejorar las habilidades de los participantes y la adquisición de hábitos </a:t>
            </a:r>
            <a:r>
              <a:rPr lang="es-ES" sz="3600" dirty="0"/>
              <a:t>que puedan mejorar </a:t>
            </a:r>
            <a:r>
              <a:rPr lang="es-ES" sz="3600" dirty="0" smtClean="0"/>
              <a:t>su rendimiento.</a:t>
            </a:r>
          </a:p>
          <a:p>
            <a:pPr marL="0" indent="0">
              <a:buNone/>
            </a:pPr>
            <a:endParaRPr lang="es-ES" sz="3600" dirty="0" smtClean="0"/>
          </a:p>
          <a:p>
            <a:pPr marL="0" indent="0">
              <a:buNone/>
            </a:pPr>
            <a:endParaRPr lang="es-ES" sz="3600" dirty="0"/>
          </a:p>
        </p:txBody>
      </p:sp>
    </p:spTree>
    <p:extLst>
      <p:ext uri="{BB962C8B-B14F-4D97-AF65-F5344CB8AC3E}">
        <p14:creationId xmlns="" xmlns:p14="http://schemas.microsoft.com/office/powerpoint/2010/main" val="62682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2034540"/>
            <a:ext cx="9404723" cy="4137660"/>
          </a:xfrm>
        </p:spPr>
        <p:txBody>
          <a:bodyPr/>
          <a:lstStyle/>
          <a:p>
            <a:pPr algn="ctr"/>
            <a:r>
              <a:rPr lang="es-ES" sz="4800" dirty="0" smtClean="0"/>
              <a:t>¿EN QUÉ CONSISTE LA SEMANA DE TRABAJO?</a:t>
            </a:r>
            <a:endParaRPr lang="es-ES" sz="4800" dirty="0"/>
          </a:p>
        </p:txBody>
      </p:sp>
    </p:spTree>
    <p:extLst>
      <p:ext uri="{BB962C8B-B14F-4D97-AF65-F5344CB8AC3E}">
        <p14:creationId xmlns="" xmlns:p14="http://schemas.microsoft.com/office/powerpoint/2010/main" val="357795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610</TotalTime>
  <Words>446</Words>
  <Application>Microsoft Office PowerPoint</Application>
  <PresentationFormat>Personalizado</PresentationFormat>
  <Paragraphs>43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Faceta</vt:lpstr>
      <vt:lpstr>  CEP JÓVENES TALENTOS</vt:lpstr>
      <vt:lpstr>Diapositiva 2</vt:lpstr>
      <vt:lpstr>SEMANA DE ENTRENAMIENTOS  Y COMPETICIONES PARA JÓVENES TALENTOS</vt:lpstr>
      <vt:lpstr>JUGADORES ACB, LEBs E INTERNACIONALES DE CATEGORIAS INFERIORES ENTRENAN  CON ÉL PARA MEJORAR.</vt:lpstr>
      <vt:lpstr>AQUÍ TENEMOS ALGUNOS DE ELLOS…</vt:lpstr>
      <vt:lpstr>ENTRENAMIENTOS DIRIGIDOS POR ÁNGEL CEPEDA UNO DE LO MÁS PRESTIGIOSOS ENTRENADORES DEL PANORAMA NACIONAL EN LA MEJORA DE ALTO RENDIMIENTO DE JUGADORES</vt:lpstr>
      <vt:lpstr>TRABAJO CON JUGADORES JÓVENES DE UN NIVEL AVANZADO</vt:lpstr>
      <vt:lpstr>OBJETIVO</vt:lpstr>
      <vt:lpstr>¿EN QUÉ CONSISTE LA SEMANA DE TRABAJO?</vt:lpstr>
      <vt:lpstr>Elaboración de un informe visual de algunas características de cada jugador para poder mostrarle deficiencias técnicas que comete y hacer un trabajo específico de mejora individualizado.</vt:lpstr>
      <vt:lpstr>Visualización de videos técnico/tácticos para la mejora de detalles técnicos y el conocimiento del juego.</vt:lpstr>
      <vt:lpstr>Realización de entrenamientos en pista para la mejora de habilidades y aprendizaje de pautas de auto-entrenamiento.</vt:lpstr>
      <vt:lpstr>Participación en diferentes competiciones que se organizarán cada día al más puro estilo playground.</vt:lpstr>
      <vt:lpstr> Charlas de jugadores profesionales para aprender a través de sus experiencias.</vt:lpstr>
      <vt:lpstr>FECHA Y HORARIOS: </vt:lpstr>
      <vt:lpstr>Diapositiva 16</vt:lpstr>
      <vt:lpstr>LUGAR:  Colegio CIDE, Palma de Mallorca.   </vt:lpstr>
      <vt:lpstr>PRECIO </vt:lpstr>
      <vt:lpstr>Listado de  algunos jugadores que han realizado entrenamientos de mejora con Ángel Cepeda:</vt:lpstr>
      <vt:lpstr>¿Cómo contactar para solicitar plaza?</vt:lpstr>
      <vt:lpstr>Diapositiva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2º CAMPUS ÉLITE PALMA</dc:title>
  <dc:creator>Lenovo</dc:creator>
  <cp:lastModifiedBy>Usuario</cp:lastModifiedBy>
  <cp:revision>56</cp:revision>
  <dcterms:created xsi:type="dcterms:W3CDTF">2015-02-17T08:49:33Z</dcterms:created>
  <dcterms:modified xsi:type="dcterms:W3CDTF">2016-04-29T11:37:03Z</dcterms:modified>
</cp:coreProperties>
</file>